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3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5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86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8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80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3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7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1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2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4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5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2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1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39FEF-242C-4FFD-BABE-DC3163D7DC59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3263C2-0D6E-4758-98D1-BF08F1FFA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8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kalvan" TargetMode="External"/><Relationship Id="rId2" Type="http://schemas.openxmlformats.org/officeDocument/2006/relationships/hyperlink" Target="http://vk.com/allmakeup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4100" b="1" dirty="0" err="1"/>
              <a:t>Авторский</a:t>
            </a:r>
            <a:r>
              <a:rPr lang="en-US" sz="4100" b="1" dirty="0"/>
              <a:t> </a:t>
            </a:r>
            <a:r>
              <a:rPr lang="en-US" sz="4100" b="1" dirty="0" err="1"/>
              <a:t>курс</a:t>
            </a:r>
            <a:r>
              <a:rPr lang="en-US" sz="4100" b="1" dirty="0"/>
              <a:t> </a:t>
            </a:r>
            <a:r>
              <a:rPr lang="en-US" sz="4100" b="1" dirty="0" err="1"/>
              <a:t>по</a:t>
            </a:r>
            <a:r>
              <a:rPr lang="en-US" sz="4100" b="1" dirty="0"/>
              <a:t> </a:t>
            </a:r>
            <a:r>
              <a:rPr lang="en-US" sz="4100" b="1" dirty="0" err="1"/>
              <a:t>визажу</a:t>
            </a:r>
            <a:r>
              <a:rPr lang="en-US" sz="4100" b="1" dirty="0"/>
              <a:t> </a:t>
            </a:r>
            <a:r>
              <a:rPr lang="en-US" sz="4100" b="1" dirty="0" err="1"/>
              <a:t>Юлианы</a:t>
            </a:r>
            <a:r>
              <a:rPr lang="en-US" sz="4100" b="1" dirty="0"/>
              <a:t> </a:t>
            </a:r>
            <a:r>
              <a:rPr lang="en-US" sz="4100" b="1" dirty="0" err="1"/>
              <a:t>Олеговны</a:t>
            </a:r>
            <a:r>
              <a:rPr lang="en-US" sz="4100" b="1" dirty="0"/>
              <a:t> </a:t>
            </a:r>
            <a:r>
              <a:rPr lang="en-US" sz="4100" b="1" dirty="0" err="1"/>
              <a:t>Кальван</a:t>
            </a:r>
            <a:r>
              <a:rPr lang="en-US" sz="4100" b="1" dirty="0"/>
              <a:t>.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5995746" y="2935265"/>
            <a:ext cx="3304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make-up &amp; style</a:t>
            </a:r>
            <a:endParaRPr lang="ru-RU" sz="36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94" y="1713722"/>
            <a:ext cx="3595771" cy="5211334"/>
          </a:xfrm>
        </p:spPr>
      </p:pic>
    </p:spTree>
    <p:extLst>
      <p:ext uri="{BB962C8B-B14F-4D97-AF65-F5344CB8AC3E}">
        <p14:creationId xmlns:p14="http://schemas.microsoft.com/office/powerpoint/2010/main" val="48487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</p:spPr>
      </p:sp>
      <p:grpSp>
        <p:nvGrpSpPr>
          <p:cNvPr id="51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2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3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55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r="-1" b="-1"/>
          <a:stretch/>
        </p:blipFill>
        <p:spPr>
          <a:xfrm>
            <a:off x="4619543" y="-10010"/>
            <a:ext cx="7419397" cy="6254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sz="2400" b="1" dirty="0" err="1"/>
              <a:t>Макияж</a:t>
            </a:r>
            <a:r>
              <a:rPr lang="en-US" sz="2400" b="1" dirty="0"/>
              <a:t>  </a:t>
            </a:r>
            <a:r>
              <a:rPr lang="en-US" sz="2400" b="1" dirty="0" err="1"/>
              <a:t>Клубный</a:t>
            </a:r>
            <a:r>
              <a:rPr lang="en-US" sz="900" b="1" dirty="0"/>
              <a:t>, </a:t>
            </a:r>
            <a:r>
              <a:rPr lang="en-US" sz="900" b="1" dirty="0" err="1"/>
              <a:t>основы</a:t>
            </a:r>
            <a:r>
              <a:rPr lang="en-US" sz="900" b="1" dirty="0"/>
              <a:t> </a:t>
            </a:r>
            <a:r>
              <a:rPr lang="en-US" sz="900" b="1" dirty="0" err="1"/>
              <a:t>карандашной</a:t>
            </a:r>
            <a:r>
              <a:rPr lang="en-US" sz="900" b="1" dirty="0"/>
              <a:t> </a:t>
            </a:r>
            <a:r>
              <a:rPr lang="en-US" sz="900" b="1" dirty="0" err="1"/>
              <a:t>техники</a:t>
            </a:r>
            <a:r>
              <a:rPr lang="en-US" sz="900" b="1" dirty="0"/>
              <a:t>, </a:t>
            </a:r>
            <a:r>
              <a:rPr lang="en-US" sz="900" b="1" dirty="0" err="1"/>
              <a:t>работа</a:t>
            </a:r>
            <a:r>
              <a:rPr lang="en-US" sz="900" b="1" dirty="0"/>
              <a:t> с </a:t>
            </a:r>
            <a:r>
              <a:rPr lang="en-US" sz="900" b="1" dirty="0" err="1"/>
              <a:t>блестками</a:t>
            </a:r>
            <a:r>
              <a:rPr lang="en-US" sz="900" b="1" dirty="0"/>
              <a:t> и </a:t>
            </a:r>
            <a:r>
              <a:rPr lang="en-US" sz="900" b="1" dirty="0" err="1"/>
              <a:t>пигментами</a:t>
            </a:r>
            <a:r>
              <a:rPr lang="en-US" sz="900" dirty="0"/>
              <a:t>. </a:t>
            </a:r>
            <a:r>
              <a:rPr lang="en-US" sz="900" dirty="0" err="1"/>
              <a:t>Теория</a:t>
            </a:r>
            <a:r>
              <a:rPr lang="en-US" sz="900" dirty="0"/>
              <a:t>: </a:t>
            </a:r>
            <a:r>
              <a:rPr lang="en-US" sz="900" dirty="0" err="1"/>
              <a:t>Схема</a:t>
            </a:r>
            <a:r>
              <a:rPr lang="en-US" sz="900" dirty="0"/>
              <a:t> </a:t>
            </a:r>
            <a:r>
              <a:rPr lang="en-US" sz="900" dirty="0" err="1"/>
              <a:t>макияжа</a:t>
            </a:r>
            <a:r>
              <a:rPr lang="en-US" sz="900" dirty="0"/>
              <a:t> </a:t>
            </a:r>
            <a:r>
              <a:rPr lang="en-US" sz="900" dirty="0" err="1"/>
              <a:t>вертикальная</a:t>
            </a:r>
            <a:r>
              <a:rPr lang="en-US" sz="900" dirty="0"/>
              <a:t> – </a:t>
            </a:r>
            <a:r>
              <a:rPr lang="en-US" sz="900" dirty="0" err="1"/>
              <a:t>facechart</a:t>
            </a:r>
            <a:r>
              <a:rPr lang="en-US" sz="900" dirty="0"/>
              <a:t> </a:t>
            </a:r>
            <a:r>
              <a:rPr lang="en-US" sz="900" dirty="0" err="1"/>
              <a:t>Колористика</a:t>
            </a:r>
            <a:r>
              <a:rPr lang="en-US" sz="900" dirty="0"/>
              <a:t> и </a:t>
            </a:r>
            <a:r>
              <a:rPr lang="en-US" sz="900" dirty="0" err="1"/>
              <a:t>цвета</a:t>
            </a:r>
            <a:r>
              <a:rPr lang="en-US" sz="900" dirty="0"/>
              <a:t>, </a:t>
            </a:r>
            <a:r>
              <a:rPr lang="en-US" sz="900" dirty="0" err="1"/>
              <a:t>которые</a:t>
            </a:r>
            <a:r>
              <a:rPr lang="en-US" sz="900" dirty="0"/>
              <a:t> к </a:t>
            </a:r>
            <a:r>
              <a:rPr lang="en-US" sz="900" dirty="0" err="1"/>
              <a:t>лицу</a:t>
            </a:r>
            <a:r>
              <a:rPr lang="en-US" sz="900" dirty="0"/>
              <a:t>. </a:t>
            </a:r>
            <a:r>
              <a:rPr lang="en-US" sz="900" dirty="0" err="1"/>
              <a:t>Основы</a:t>
            </a:r>
            <a:r>
              <a:rPr lang="en-US" sz="900" dirty="0"/>
              <a:t> </a:t>
            </a:r>
            <a:r>
              <a:rPr lang="en-US" sz="900" dirty="0" err="1"/>
              <a:t>карандашной</a:t>
            </a:r>
            <a:r>
              <a:rPr lang="en-US" sz="900" dirty="0"/>
              <a:t> </a:t>
            </a:r>
            <a:r>
              <a:rPr lang="en-US" sz="900" dirty="0" err="1"/>
              <a:t>техники</a:t>
            </a:r>
            <a:r>
              <a:rPr lang="en-US" sz="900" dirty="0"/>
              <a:t>. </a:t>
            </a:r>
            <a:r>
              <a:rPr lang="en-US" sz="900" dirty="0" err="1"/>
              <a:t>Спецэффекты</a:t>
            </a:r>
            <a:r>
              <a:rPr lang="en-US" sz="900" dirty="0"/>
              <a:t> +</a:t>
            </a:r>
            <a:r>
              <a:rPr lang="en-US" sz="900" dirty="0" err="1"/>
              <a:t>Практика</a:t>
            </a:r>
            <a:r>
              <a:rPr lang="en-US" sz="900" dirty="0"/>
              <a:t>: </a:t>
            </a:r>
            <a:r>
              <a:rPr lang="en-US" sz="900" dirty="0" err="1"/>
              <a:t>отработка</a:t>
            </a:r>
            <a:r>
              <a:rPr lang="en-US" sz="900" dirty="0"/>
              <a:t>  </a:t>
            </a:r>
            <a:r>
              <a:rPr lang="en-US" sz="900" dirty="0" err="1"/>
              <a:t>на</a:t>
            </a:r>
            <a:r>
              <a:rPr lang="en-US" sz="900" dirty="0"/>
              <a:t> </a:t>
            </a:r>
            <a:r>
              <a:rPr lang="en-US" sz="900" dirty="0" err="1"/>
              <a:t>моделях</a:t>
            </a:r>
            <a:br>
              <a:rPr lang="en-US" sz="900" dirty="0"/>
            </a:br>
            <a:br>
              <a:rPr lang="en-US" sz="900" dirty="0"/>
            </a:br>
            <a:endParaRPr lang="en-US" sz="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Яркий</a:t>
            </a:r>
          </a:p>
          <a:p>
            <a:r>
              <a:rPr lang="ru-RU" dirty="0"/>
              <a:t>Креативный</a:t>
            </a:r>
          </a:p>
          <a:p>
            <a:r>
              <a:rPr lang="ru-RU" dirty="0"/>
              <a:t>Использование блесток, пигментов и др. материалов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2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6" b="-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/>
              <a:t>Макияж</a:t>
            </a:r>
            <a:r>
              <a:rPr lang="en-US" sz="2400" b="1" dirty="0"/>
              <a:t> </a:t>
            </a:r>
            <a:r>
              <a:rPr lang="en-US" sz="2400" b="1" dirty="0" err="1"/>
              <a:t>Восточный</a:t>
            </a:r>
            <a:r>
              <a:rPr lang="en-US" sz="2400" dirty="0"/>
              <a:t>, </a:t>
            </a:r>
            <a:r>
              <a:rPr lang="en-US" sz="2400" b="1" dirty="0" err="1"/>
              <a:t>работа</a:t>
            </a:r>
            <a:r>
              <a:rPr lang="en-US" sz="2400" b="1" dirty="0"/>
              <a:t> с </a:t>
            </a:r>
            <a:r>
              <a:rPr lang="en-US" sz="2400" b="1" dirty="0" err="1"/>
              <a:t>диагональю</a:t>
            </a:r>
            <a:r>
              <a:rPr lang="en-US" sz="2400" b="1" dirty="0"/>
              <a:t> и </a:t>
            </a:r>
            <a:r>
              <a:rPr lang="en-US" sz="2400" b="1" dirty="0" err="1"/>
              <a:t>цветом</a:t>
            </a:r>
            <a:r>
              <a:rPr lang="en-US" sz="2400" b="1" dirty="0"/>
              <a:t>.</a:t>
            </a:r>
            <a:r>
              <a:rPr lang="en-US" sz="2400" dirty="0"/>
              <a:t>  </a:t>
            </a:r>
            <a:r>
              <a:rPr lang="en-US" sz="1400" dirty="0" err="1"/>
              <a:t>Теория</a:t>
            </a:r>
            <a:r>
              <a:rPr lang="en-US" sz="1400" dirty="0"/>
              <a:t>: </a:t>
            </a:r>
            <a:r>
              <a:rPr lang="en-US" sz="1400" dirty="0" err="1"/>
              <a:t>Схема</a:t>
            </a:r>
            <a:r>
              <a:rPr lang="en-US" sz="1400" dirty="0"/>
              <a:t> </a:t>
            </a:r>
            <a:r>
              <a:rPr lang="en-US" sz="1400" dirty="0" err="1"/>
              <a:t>макияжа</a:t>
            </a:r>
            <a:r>
              <a:rPr lang="en-US" sz="1400" dirty="0"/>
              <a:t> </a:t>
            </a:r>
            <a:r>
              <a:rPr lang="en-US" sz="1400" dirty="0" err="1"/>
              <a:t>диагональная</a:t>
            </a:r>
            <a:r>
              <a:rPr lang="en-US" sz="1400" dirty="0"/>
              <a:t> – </a:t>
            </a:r>
            <a:r>
              <a:rPr lang="en-US" sz="1400" dirty="0" err="1"/>
              <a:t>facechart</a:t>
            </a:r>
            <a:r>
              <a:rPr lang="en-US" sz="1400" dirty="0"/>
              <a:t> </a:t>
            </a:r>
            <a:r>
              <a:rPr lang="en-US" sz="1400" dirty="0" err="1"/>
              <a:t>Колористика</a:t>
            </a:r>
            <a:r>
              <a:rPr lang="en-US" sz="1400" dirty="0"/>
              <a:t> </a:t>
            </a:r>
            <a:r>
              <a:rPr lang="en-US" sz="1400" dirty="0" err="1"/>
              <a:t>подбор</a:t>
            </a:r>
            <a:r>
              <a:rPr lang="en-US" sz="1400" dirty="0"/>
              <a:t> </a:t>
            </a:r>
            <a:r>
              <a:rPr lang="en-US" sz="1400" dirty="0" err="1"/>
              <a:t>цвета</a:t>
            </a:r>
            <a:r>
              <a:rPr lang="en-US" sz="1400" dirty="0"/>
              <a:t>. </a:t>
            </a:r>
            <a:r>
              <a:rPr lang="en-US" sz="1400" dirty="0" err="1"/>
              <a:t>Основы</a:t>
            </a:r>
            <a:r>
              <a:rPr lang="en-US" sz="1400" dirty="0"/>
              <a:t> </a:t>
            </a:r>
            <a:r>
              <a:rPr lang="en-US" sz="1400" dirty="0" err="1"/>
              <a:t>карандашной</a:t>
            </a:r>
            <a:r>
              <a:rPr lang="en-US" sz="1400" dirty="0"/>
              <a:t> </a:t>
            </a:r>
            <a:r>
              <a:rPr lang="en-US" sz="1400" dirty="0" err="1"/>
              <a:t>техники</a:t>
            </a:r>
            <a:r>
              <a:rPr lang="en-US" sz="1400" dirty="0"/>
              <a:t> +</a:t>
            </a:r>
            <a:r>
              <a:rPr lang="en-US" sz="1400" dirty="0" err="1"/>
              <a:t>Практика</a:t>
            </a:r>
            <a:r>
              <a:rPr lang="en-US" sz="1400" dirty="0"/>
              <a:t>: </a:t>
            </a:r>
            <a:r>
              <a:rPr lang="en-US" sz="1400" dirty="0" err="1"/>
              <a:t>отработка</a:t>
            </a:r>
            <a:r>
              <a:rPr lang="en-US" sz="1400" dirty="0"/>
              <a:t> 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моделях</a:t>
            </a:r>
            <a:r>
              <a:rPr lang="en-US" sz="14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/>
              <a:t>Коррекционные стрелки</a:t>
            </a:r>
          </a:p>
          <a:p>
            <a:r>
              <a:rPr lang="ru-RU" dirty="0"/>
              <a:t>Диагональная техника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3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</p:spPr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" r="1264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/>
              <a:t>Экзамен</a:t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Перед</a:t>
            </a:r>
            <a:r>
              <a:rPr lang="en-US" dirty="0"/>
              <a:t> </a:t>
            </a:r>
            <a:r>
              <a:rPr lang="en-US" dirty="0" err="1"/>
              <a:t>экзаменом</a:t>
            </a:r>
            <a:r>
              <a:rPr lang="en-US" dirty="0"/>
              <a:t> </a:t>
            </a:r>
            <a:r>
              <a:rPr lang="en-US" dirty="0" err="1"/>
              <a:t>необходимо</a:t>
            </a:r>
            <a:r>
              <a:rPr lang="en-US" dirty="0"/>
              <a:t> </a:t>
            </a:r>
            <a:r>
              <a:rPr lang="en-US" dirty="0" err="1"/>
              <a:t>сдать</a:t>
            </a:r>
            <a:r>
              <a:rPr lang="en-US" dirty="0"/>
              <a:t> </a:t>
            </a:r>
            <a:r>
              <a:rPr lang="en-US" dirty="0" err="1"/>
              <a:t>выполненные</a:t>
            </a:r>
            <a:r>
              <a:rPr lang="en-US" dirty="0"/>
              <a:t> </a:t>
            </a:r>
            <a:r>
              <a:rPr lang="en-US" dirty="0" err="1"/>
              <a:t>домашние</a:t>
            </a:r>
            <a:r>
              <a:rPr lang="en-US" dirty="0"/>
              <a:t> </a:t>
            </a:r>
            <a:r>
              <a:rPr lang="en-US" dirty="0" err="1"/>
              <a:t>задания</a:t>
            </a:r>
            <a:r>
              <a:rPr lang="en-US" dirty="0"/>
              <a:t> и </a:t>
            </a:r>
            <a:r>
              <a:rPr lang="en-US" dirty="0" err="1"/>
              <a:t>альбом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всеми</a:t>
            </a:r>
            <a:r>
              <a:rPr lang="en-US" dirty="0"/>
              <a:t> </a:t>
            </a:r>
            <a:r>
              <a:rPr lang="en-US" dirty="0" err="1"/>
              <a:t>техниками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фэйсчатах</a:t>
            </a:r>
            <a:r>
              <a:rPr lang="en-US" dirty="0"/>
              <a:t>, а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эскиз</a:t>
            </a:r>
            <a:r>
              <a:rPr lang="en-US" dirty="0"/>
              <a:t> </a:t>
            </a:r>
            <a:r>
              <a:rPr lang="en-US" dirty="0" err="1"/>
              <a:t>Дипломной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Модель</a:t>
            </a:r>
            <a:r>
              <a:rPr lang="en-US" dirty="0"/>
              <a:t> с </a:t>
            </a:r>
            <a:r>
              <a:rPr lang="en-US" dirty="0" err="1"/>
              <a:t>макияжем</a:t>
            </a:r>
            <a:r>
              <a:rPr lang="en-US" dirty="0"/>
              <a:t> и </a:t>
            </a:r>
            <a:r>
              <a:rPr lang="en-US" dirty="0" err="1"/>
              <a:t>выполненным</a:t>
            </a:r>
            <a:r>
              <a:rPr lang="en-US" dirty="0"/>
              <a:t> </a:t>
            </a:r>
            <a:r>
              <a:rPr lang="en-US" dirty="0" err="1"/>
              <a:t>образом</a:t>
            </a:r>
            <a:r>
              <a:rPr lang="en-US" dirty="0"/>
              <a:t> (</a:t>
            </a:r>
            <a:r>
              <a:rPr lang="en-US" dirty="0" err="1"/>
              <a:t>прическа</a:t>
            </a:r>
            <a:r>
              <a:rPr lang="en-US" dirty="0"/>
              <a:t>, </a:t>
            </a:r>
            <a:r>
              <a:rPr lang="en-US" dirty="0" err="1"/>
              <a:t>одежда</a:t>
            </a:r>
            <a:r>
              <a:rPr lang="en-US" dirty="0"/>
              <a:t>, </a:t>
            </a:r>
            <a:r>
              <a:rPr lang="en-US" dirty="0" err="1"/>
              <a:t>маникюр</a:t>
            </a:r>
            <a:r>
              <a:rPr lang="en-US" dirty="0"/>
              <a:t>). </a:t>
            </a:r>
            <a:endParaRPr lang="ru-RU" dirty="0"/>
          </a:p>
          <a:p>
            <a:r>
              <a:rPr lang="en-US" dirty="0" err="1"/>
              <a:t>Фотосессия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2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Студия предоставляет:</a:t>
            </a:r>
            <a:endParaRPr lang="ru-RU" dirty="0"/>
          </a:p>
          <a:p>
            <a:r>
              <a:rPr lang="ru-RU" dirty="0"/>
              <a:t>-Оборудованный учебный класс, Косметика на время обучения в классе, учебные материалы.</a:t>
            </a:r>
          </a:p>
          <a:p>
            <a:r>
              <a:rPr lang="ru-RU" dirty="0"/>
              <a:t>- Кофе-брейк.</a:t>
            </a:r>
          </a:p>
          <a:p>
            <a:r>
              <a:rPr lang="ru-RU" b="1" dirty="0"/>
              <a:t>Студент приносит с собой:</a:t>
            </a:r>
            <a:endParaRPr lang="ru-RU" dirty="0"/>
          </a:p>
          <a:p>
            <a:r>
              <a:rPr lang="ru-RU" dirty="0"/>
              <a:t>-Тетрадь, </a:t>
            </a:r>
            <a:r>
              <a:rPr lang="ru-RU" dirty="0" err="1"/>
              <a:t>гелевые</a:t>
            </a:r>
            <a:r>
              <a:rPr lang="ru-RU" dirty="0"/>
              <a:t> ручки, карандаши</a:t>
            </a:r>
          </a:p>
          <a:p>
            <a:r>
              <a:rPr lang="ru-RU" dirty="0"/>
              <a:t>-Ватные палочки, ватные диски, молочко, тоник. </a:t>
            </a:r>
          </a:p>
          <a:p>
            <a:r>
              <a:rPr lang="ru-RU" dirty="0"/>
              <a:t>-Набор кистей (можно приобрести в Академии) должен быть индивидуальный.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http://vk.com/allmakeup</a:t>
            </a:r>
            <a:endParaRPr lang="en-US" dirty="0"/>
          </a:p>
          <a:p>
            <a:r>
              <a:rPr lang="en-US" dirty="0">
                <a:hlinkClick r:id="rId3"/>
              </a:rPr>
              <a:t>https://vk.com/kalvan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kalvanmuah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yulianakalvan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41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Вы научитесь: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-зарабатывать в индустрии красоты</a:t>
            </a:r>
          </a:p>
          <a:p>
            <a:r>
              <a:rPr lang="ru-RU" dirty="0"/>
              <a:t>-видеть лицо, глаза, губы, цвет</a:t>
            </a:r>
          </a:p>
          <a:p>
            <a:r>
              <a:rPr lang="ru-RU" dirty="0"/>
              <a:t>-анатомически правильно подбирать макияж клиенту</a:t>
            </a:r>
          </a:p>
          <a:p>
            <a:r>
              <a:rPr lang="ru-RU" dirty="0"/>
              <a:t>-самым продаваемым макияжам</a:t>
            </a:r>
          </a:p>
          <a:p>
            <a:r>
              <a:rPr lang="ru-RU" dirty="0"/>
              <a:t>-подбирать уход и косметику клиентам</a:t>
            </a:r>
          </a:p>
          <a:p>
            <a:r>
              <a:rPr lang="ru-RU" dirty="0"/>
              <a:t>-обучать клиентов макияжу для себя</a:t>
            </a:r>
          </a:p>
          <a:p>
            <a:r>
              <a:rPr lang="ru-RU" dirty="0"/>
              <a:t>-соберете свой кейс визажиста и научитесь не покупать лишнего, обосновывать свои косметические покупки, а следовательно экономии </a:t>
            </a:r>
          </a:p>
          <a:p>
            <a:r>
              <a:rPr lang="ru-RU" dirty="0"/>
              <a:t>-разберетесь в колористике раз и навсегда</a:t>
            </a:r>
          </a:p>
          <a:p>
            <a:r>
              <a:rPr lang="ru-RU" dirty="0"/>
              <a:t>-основам продвижения себя в интернете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95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Теоретическая часть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10:00-13:00 </a:t>
            </a:r>
          </a:p>
          <a:p>
            <a:r>
              <a:rPr lang="ru-RU" dirty="0"/>
              <a:t>Идеальное лицо: Лицо, глаза, губы, брови (виды и способы коррекции, подбор текстур в зависимости от макияжа). </a:t>
            </a:r>
          </a:p>
          <a:p>
            <a:r>
              <a:rPr lang="ru-RU" dirty="0"/>
              <a:t>Косметология: Основные правила, типы кожи.</a:t>
            </a:r>
          </a:p>
          <a:p>
            <a:r>
              <a:rPr lang="ru-RU" dirty="0"/>
              <a:t> Дополнительный уход и </a:t>
            </a:r>
            <a:r>
              <a:rPr lang="ru-RU" dirty="0" err="1"/>
              <a:t>демакияж</a:t>
            </a:r>
            <a:r>
              <a:rPr lang="ru-RU" dirty="0"/>
              <a:t>. </a:t>
            </a:r>
          </a:p>
          <a:p>
            <a:r>
              <a:rPr lang="ru-RU" dirty="0"/>
              <a:t>Обслуживание клиента: SPA-макияж по мировым стандартам WORLD SKILLS. </a:t>
            </a:r>
          </a:p>
          <a:p>
            <a:r>
              <a:rPr lang="ru-RU" dirty="0"/>
              <a:t>Организация рабочего места.</a:t>
            </a:r>
          </a:p>
          <a:p>
            <a:r>
              <a:rPr lang="ru-RU" dirty="0"/>
              <a:t> Правила безопасного макияжа. Нормы САНПИН.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14:00-17:00 </a:t>
            </a:r>
          </a:p>
          <a:p>
            <a:r>
              <a:rPr lang="ru-RU" dirty="0"/>
              <a:t>Макияж: средства и инструменты в макияже, уход за ними.</a:t>
            </a:r>
          </a:p>
          <a:p>
            <a:r>
              <a:rPr lang="ru-RU" dirty="0"/>
              <a:t> Профессиональный кейс визажиста: разбор текстур инструментов, подбор средств (можно принести с собой Вашу косметику и кисти). </a:t>
            </a:r>
          </a:p>
          <a:p>
            <a:r>
              <a:rPr lang="ru-RU" dirty="0"/>
              <a:t>Основы колористики: Общие сведения о цвете, Звезда Освальда-Гетте. Спектр. Цвет в макияже- гармоничный подбор.</a:t>
            </a:r>
          </a:p>
          <a:p>
            <a:r>
              <a:rPr lang="ru-RU" dirty="0"/>
              <a:t> Алгоритм макияжа. </a:t>
            </a:r>
          </a:p>
          <a:p>
            <a:r>
              <a:rPr lang="ru-RU" dirty="0"/>
              <a:t>Основы продвижения в сети. </a:t>
            </a:r>
          </a:p>
          <a:p>
            <a:r>
              <a:rPr lang="ru-RU" dirty="0"/>
              <a:t>Мастер- класс по макияжу (показ).</a:t>
            </a:r>
          </a:p>
        </p:txBody>
      </p:sp>
    </p:spTree>
    <p:extLst>
      <p:ext uri="{BB962C8B-B14F-4D97-AF65-F5344CB8AC3E}">
        <p14:creationId xmlns:p14="http://schemas.microsoft.com/office/powerpoint/2010/main" val="337951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/>
        </p:spPr>
      </p:sp>
      <p:grpSp>
        <p:nvGrpSpPr>
          <p:cNvPr id="93" name="Group 5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5" name="Freeform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4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9" name="Freeform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5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7" name="Rectangle 8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8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r="-1" b="-1"/>
          <a:stretch/>
        </p:blipFill>
        <p:spPr>
          <a:xfrm>
            <a:off x="4121050" y="-10010"/>
            <a:ext cx="8084928" cy="68632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/>
              <a:t>Макияж</a:t>
            </a:r>
            <a:r>
              <a:rPr lang="en-US" sz="2400" b="1" dirty="0"/>
              <a:t> NUDE </a:t>
            </a:r>
            <a:r>
              <a:rPr lang="en-US" sz="1200" b="1" dirty="0" err="1"/>
              <a:t>основы</a:t>
            </a:r>
            <a:r>
              <a:rPr lang="en-US" sz="1200" b="1" dirty="0"/>
              <a:t> </a:t>
            </a:r>
            <a:r>
              <a:rPr lang="en-US" sz="1200" b="1" dirty="0" err="1"/>
              <a:t>анатомической</a:t>
            </a:r>
            <a:r>
              <a:rPr lang="en-US" sz="1200" b="1" dirty="0"/>
              <a:t> </a:t>
            </a:r>
            <a:r>
              <a:rPr lang="en-US" sz="1200" b="1" dirty="0" err="1"/>
              <a:t>коррекции</a:t>
            </a:r>
            <a:r>
              <a:rPr lang="en-US" sz="1200" b="1" dirty="0"/>
              <a:t> и </a:t>
            </a:r>
            <a:r>
              <a:rPr lang="en-US" sz="1200" b="1" dirty="0" err="1"/>
              <a:t>контуринга</a:t>
            </a:r>
            <a:r>
              <a:rPr lang="en-US" sz="1200" b="1" dirty="0"/>
              <a:t>.</a:t>
            </a:r>
            <a:r>
              <a:rPr lang="en-US" sz="1200" dirty="0"/>
              <a:t> </a:t>
            </a:r>
            <a:r>
              <a:rPr lang="en-US" sz="1200" dirty="0" err="1"/>
              <a:t>Теория</a:t>
            </a:r>
            <a:r>
              <a:rPr lang="en-US" sz="1200" dirty="0"/>
              <a:t>: </a:t>
            </a:r>
            <a:r>
              <a:rPr lang="en-US" sz="1200" dirty="0" err="1"/>
              <a:t>Схема</a:t>
            </a:r>
            <a:r>
              <a:rPr lang="en-US" sz="1200" dirty="0"/>
              <a:t> </a:t>
            </a:r>
            <a:r>
              <a:rPr lang="en-US" sz="1200" dirty="0" err="1"/>
              <a:t>макияжа</a:t>
            </a:r>
            <a:r>
              <a:rPr lang="en-US" sz="1200" dirty="0"/>
              <a:t> (</a:t>
            </a:r>
            <a:r>
              <a:rPr lang="en-US" sz="1200" dirty="0" err="1"/>
              <a:t>полусфера</a:t>
            </a:r>
            <a:r>
              <a:rPr lang="en-US" sz="1200" dirty="0"/>
              <a:t>, </a:t>
            </a:r>
            <a:r>
              <a:rPr lang="en-US" sz="1200" dirty="0" err="1"/>
              <a:t>закрыты</a:t>
            </a:r>
            <a:r>
              <a:rPr lang="en-US" sz="1200" dirty="0"/>
              <a:t> </a:t>
            </a:r>
            <a:r>
              <a:rPr lang="en-US" sz="1200" dirty="0" err="1"/>
              <a:t>банан</a:t>
            </a:r>
            <a:r>
              <a:rPr lang="en-US" sz="1200" dirty="0"/>
              <a:t>) – </a:t>
            </a:r>
            <a:r>
              <a:rPr lang="en-US" sz="1200" dirty="0" err="1"/>
              <a:t>facechart</a:t>
            </a:r>
            <a:r>
              <a:rPr lang="en-US" sz="1200" dirty="0"/>
              <a:t> , </a:t>
            </a:r>
            <a:r>
              <a:rPr lang="en-US" sz="1200" dirty="0" err="1"/>
              <a:t>Разбор</a:t>
            </a:r>
            <a:r>
              <a:rPr lang="en-US" sz="1200" dirty="0"/>
              <a:t> </a:t>
            </a:r>
            <a:r>
              <a:rPr lang="en-US" sz="1200" dirty="0" err="1"/>
              <a:t>светового</a:t>
            </a:r>
            <a:r>
              <a:rPr lang="en-US" sz="1200" dirty="0"/>
              <a:t> </a:t>
            </a:r>
            <a:r>
              <a:rPr lang="en-US" sz="1200" dirty="0" err="1"/>
              <a:t>пятна</a:t>
            </a:r>
            <a:r>
              <a:rPr lang="en-US" sz="1200" dirty="0"/>
              <a:t>. + </a:t>
            </a:r>
            <a:r>
              <a:rPr lang="en-US" sz="1200" dirty="0" err="1"/>
              <a:t>Практика</a:t>
            </a:r>
            <a:r>
              <a:rPr lang="en-US" sz="1200" dirty="0"/>
              <a:t> </a:t>
            </a:r>
            <a:r>
              <a:rPr lang="en-US" sz="1200" dirty="0" err="1"/>
              <a:t>отработка</a:t>
            </a:r>
            <a:r>
              <a:rPr lang="en-US" sz="1200" dirty="0"/>
              <a:t>  </a:t>
            </a:r>
            <a:r>
              <a:rPr lang="en-US" sz="1200" dirty="0" err="1"/>
              <a:t>на</a:t>
            </a:r>
            <a:r>
              <a:rPr lang="en-US" sz="1200" dirty="0"/>
              <a:t> </a:t>
            </a:r>
            <a:r>
              <a:rPr lang="en-US" sz="1200" dirty="0" err="1"/>
              <a:t>моделях</a:t>
            </a:r>
            <a:r>
              <a:rPr lang="en-US" sz="1200" dirty="0"/>
              <a:t>, </a:t>
            </a:r>
            <a:r>
              <a:rPr lang="en-US" sz="1200" dirty="0" err="1"/>
              <a:t>постановка</a:t>
            </a:r>
            <a:r>
              <a:rPr lang="en-US" sz="1200" dirty="0"/>
              <a:t> </a:t>
            </a:r>
            <a:r>
              <a:rPr lang="en-US" sz="1200" dirty="0" err="1"/>
              <a:t>руки</a:t>
            </a:r>
            <a:r>
              <a:rPr lang="en-US" sz="1200" dirty="0"/>
              <a:t>, </a:t>
            </a:r>
            <a:r>
              <a:rPr lang="en-US" sz="1200" dirty="0" err="1"/>
              <a:t>профессиональные</a:t>
            </a:r>
            <a:r>
              <a:rPr lang="en-US" sz="1200" dirty="0"/>
              <a:t> </a:t>
            </a:r>
            <a:r>
              <a:rPr lang="en-US" sz="1200" dirty="0" err="1"/>
              <a:t>приемы</a:t>
            </a:r>
            <a:r>
              <a:rPr lang="en-US" sz="12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Макияж</a:t>
            </a:r>
            <a:r>
              <a:rPr lang="en-US" dirty="0"/>
              <a:t> </a:t>
            </a:r>
            <a:r>
              <a:rPr lang="en-US" dirty="0" err="1"/>
              <a:t>без</a:t>
            </a:r>
            <a:r>
              <a:rPr lang="en-US" dirty="0"/>
              <a:t> </a:t>
            </a:r>
            <a:r>
              <a:rPr lang="en-US" dirty="0" err="1"/>
              <a:t>макияжа</a:t>
            </a:r>
            <a:endParaRPr lang="en-US" dirty="0"/>
          </a:p>
          <a:p>
            <a:r>
              <a:rPr lang="en-US" dirty="0" err="1"/>
              <a:t>Бежевый</a:t>
            </a:r>
            <a:r>
              <a:rPr lang="en-US" dirty="0"/>
              <a:t> </a:t>
            </a:r>
          </a:p>
          <a:p>
            <a:r>
              <a:rPr lang="en-US" dirty="0" err="1"/>
              <a:t>Легкое</a:t>
            </a:r>
            <a:r>
              <a:rPr lang="en-US" dirty="0"/>
              <a:t> </a:t>
            </a:r>
            <a:r>
              <a:rPr lang="en-US" dirty="0" err="1"/>
              <a:t>свечение</a:t>
            </a:r>
            <a:endParaRPr lang="en-US" dirty="0"/>
          </a:p>
          <a:p>
            <a:r>
              <a:rPr lang="en-US" dirty="0" err="1"/>
              <a:t>Легкий</a:t>
            </a:r>
            <a:r>
              <a:rPr lang="en-US" dirty="0"/>
              <a:t> </a:t>
            </a:r>
            <a:r>
              <a:rPr lang="en-US" dirty="0" err="1"/>
              <a:t>контуринг</a:t>
            </a:r>
            <a:endParaRPr lang="en-US" dirty="0"/>
          </a:p>
          <a:p>
            <a:r>
              <a:rPr lang="en-US" dirty="0" err="1"/>
              <a:t>Тушь</a:t>
            </a:r>
            <a:r>
              <a:rPr lang="en-US" dirty="0"/>
              <a:t> в </a:t>
            </a:r>
            <a:r>
              <a:rPr lang="en-US" dirty="0" err="1"/>
              <a:t>один</a:t>
            </a:r>
            <a:r>
              <a:rPr lang="en-US" dirty="0"/>
              <a:t> </a:t>
            </a:r>
            <a:r>
              <a:rPr lang="en-US" dirty="0" err="1"/>
              <a:t>слой</a:t>
            </a:r>
            <a:endParaRPr lang="en-US" dirty="0"/>
          </a:p>
          <a:p>
            <a:r>
              <a:rPr lang="en-US" dirty="0" err="1"/>
              <a:t>Бальзам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губ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r>
              <a:rPr lang="en-US" dirty="0" err="1"/>
              <a:t>легкий</a:t>
            </a:r>
            <a:r>
              <a:rPr lang="en-US" dirty="0"/>
              <a:t> </a:t>
            </a:r>
            <a:r>
              <a:rPr lang="en-US" dirty="0" err="1"/>
              <a:t>блеск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5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70000"/>
              </a:lnSpc>
            </a:pPr>
            <a:br>
              <a:rPr lang="en-US" sz="1400" b="1" dirty="0"/>
            </a:br>
            <a:r>
              <a:rPr lang="en-US" sz="2400" b="1" dirty="0" err="1"/>
              <a:t>Макияж</a:t>
            </a:r>
            <a:r>
              <a:rPr lang="en-US" sz="2400" b="1" dirty="0"/>
              <a:t> с </a:t>
            </a:r>
            <a:r>
              <a:rPr lang="en-US" sz="2400" b="1" dirty="0" err="1"/>
              <a:t>акцентом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губы</a:t>
            </a:r>
            <a:r>
              <a:rPr lang="en-US" sz="1400" b="1" dirty="0"/>
              <a:t>, </a:t>
            </a:r>
            <a:r>
              <a:rPr lang="en-US" sz="1400" b="1" dirty="0" err="1"/>
              <a:t>обьемная</a:t>
            </a:r>
            <a:r>
              <a:rPr lang="en-US" sz="1400" b="1" dirty="0"/>
              <a:t> </a:t>
            </a:r>
            <a:r>
              <a:rPr lang="en-US" sz="1400" b="1" dirty="0" err="1"/>
              <a:t>техника</a:t>
            </a:r>
            <a:r>
              <a:rPr lang="en-US" sz="1400" b="1" dirty="0"/>
              <a:t> </a:t>
            </a:r>
            <a:r>
              <a:rPr lang="en-US" sz="1400" b="1" dirty="0" err="1"/>
              <a:t>макияжа</a:t>
            </a:r>
            <a:r>
              <a:rPr lang="en-US" sz="1400" b="1" dirty="0"/>
              <a:t> </a:t>
            </a:r>
            <a:r>
              <a:rPr lang="en-US" sz="1400" b="1" dirty="0" err="1"/>
              <a:t>губ</a:t>
            </a:r>
            <a:r>
              <a:rPr lang="en-US" sz="1400" b="1" dirty="0"/>
              <a:t> и </a:t>
            </a:r>
            <a:r>
              <a:rPr lang="en-US" sz="1400" b="1" dirty="0" err="1"/>
              <a:t>идеальная</a:t>
            </a:r>
            <a:r>
              <a:rPr lang="en-US" sz="1400" b="1" dirty="0"/>
              <a:t> </a:t>
            </a:r>
            <a:r>
              <a:rPr lang="en-US" sz="1400" b="1" dirty="0" err="1"/>
              <a:t>стрелка</a:t>
            </a:r>
            <a:r>
              <a:rPr lang="en-US" sz="1400" b="1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Теория</a:t>
            </a:r>
            <a:r>
              <a:rPr lang="en-US" sz="1400" dirty="0"/>
              <a:t>: </a:t>
            </a:r>
            <a:r>
              <a:rPr lang="en-US" sz="1400" dirty="0" err="1"/>
              <a:t>Схема</a:t>
            </a:r>
            <a:r>
              <a:rPr lang="en-US" sz="1400" dirty="0"/>
              <a:t> </a:t>
            </a:r>
            <a:r>
              <a:rPr lang="en-US" sz="1400" dirty="0" err="1"/>
              <a:t>макияжа</a:t>
            </a:r>
            <a:r>
              <a:rPr lang="en-US" sz="1400" dirty="0"/>
              <a:t> (</a:t>
            </a:r>
            <a:r>
              <a:rPr lang="en-US" sz="1400" dirty="0" err="1"/>
              <a:t>открытый</a:t>
            </a:r>
            <a:r>
              <a:rPr lang="en-US" sz="1400" dirty="0"/>
              <a:t> </a:t>
            </a:r>
            <a:r>
              <a:rPr lang="en-US" sz="1400" dirty="0" err="1"/>
              <a:t>банан</a:t>
            </a:r>
            <a:r>
              <a:rPr lang="en-US" sz="1400" dirty="0"/>
              <a:t>), </a:t>
            </a:r>
            <a:r>
              <a:rPr lang="en-US" sz="1400" dirty="0" err="1"/>
              <a:t>объемная</a:t>
            </a:r>
            <a:r>
              <a:rPr lang="en-US" sz="1400" dirty="0"/>
              <a:t> </a:t>
            </a:r>
            <a:r>
              <a:rPr lang="en-US" sz="1400" dirty="0" err="1"/>
              <a:t>техника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макияжа</a:t>
            </a:r>
            <a:r>
              <a:rPr lang="en-US" sz="1400" dirty="0"/>
              <a:t> </a:t>
            </a:r>
            <a:r>
              <a:rPr lang="en-US" sz="1400" dirty="0" err="1"/>
              <a:t>губ</a:t>
            </a:r>
            <a:r>
              <a:rPr lang="en-US" sz="1400" dirty="0"/>
              <a:t>, </a:t>
            </a:r>
            <a:r>
              <a:rPr lang="en-US" sz="1400" dirty="0" err="1"/>
              <a:t>facechart</a:t>
            </a:r>
            <a:r>
              <a:rPr lang="en-US" sz="1400" dirty="0"/>
              <a:t> . </a:t>
            </a:r>
            <a:r>
              <a:rPr lang="en-US" sz="1400" dirty="0" err="1"/>
              <a:t>Стрелки</a:t>
            </a:r>
            <a:r>
              <a:rPr lang="en-US" sz="1400" dirty="0"/>
              <a:t> – </a:t>
            </a:r>
            <a:r>
              <a:rPr lang="en-US" sz="1400" dirty="0" err="1"/>
              <a:t>форма</a:t>
            </a:r>
            <a:r>
              <a:rPr lang="en-US" sz="1400" dirty="0"/>
              <a:t> </a:t>
            </a:r>
            <a:r>
              <a:rPr lang="en-US" sz="1400" dirty="0" err="1"/>
              <a:t>стрелок</a:t>
            </a:r>
            <a:r>
              <a:rPr lang="en-US" sz="1400" dirty="0"/>
              <a:t>, </a:t>
            </a:r>
            <a:r>
              <a:rPr lang="en-US" sz="1400" dirty="0" err="1"/>
              <a:t>схема</a:t>
            </a:r>
            <a:r>
              <a:rPr lang="en-US" sz="1400" dirty="0"/>
              <a:t>, </a:t>
            </a:r>
            <a:r>
              <a:rPr lang="en-US" sz="1400" dirty="0" err="1"/>
              <a:t>приемы</a:t>
            </a:r>
            <a:r>
              <a:rPr lang="en-US" sz="1400" dirty="0"/>
              <a:t> </a:t>
            </a:r>
            <a:r>
              <a:rPr lang="en-US" sz="1400" dirty="0" err="1"/>
              <a:t>нанесения</a:t>
            </a:r>
            <a:r>
              <a:rPr lang="en-US" sz="1400" dirty="0"/>
              <a:t>, </a:t>
            </a:r>
            <a:r>
              <a:rPr lang="en-US" sz="1400" dirty="0" err="1"/>
              <a:t>текстуры</a:t>
            </a:r>
            <a:r>
              <a:rPr lang="en-US" sz="1400" dirty="0"/>
              <a:t>. + </a:t>
            </a:r>
            <a:r>
              <a:rPr lang="en-US" sz="1400" dirty="0" err="1"/>
              <a:t>Практика</a:t>
            </a:r>
            <a:r>
              <a:rPr lang="en-US" sz="1400" dirty="0"/>
              <a:t>: </a:t>
            </a:r>
            <a:r>
              <a:rPr lang="en-US" sz="1400" dirty="0" err="1"/>
              <a:t>отработка</a:t>
            </a:r>
            <a:r>
              <a:rPr lang="en-US" sz="1400" dirty="0"/>
              <a:t> 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моделях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6" r="1025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Объемная техника губ</a:t>
            </a:r>
          </a:p>
          <a:p>
            <a:r>
              <a:rPr lang="en-US" sz="1800"/>
              <a:t>Стрелка</a:t>
            </a:r>
          </a:p>
          <a:p>
            <a:r>
              <a:rPr lang="en-US" sz="1800"/>
              <a:t>Контуринг</a:t>
            </a:r>
          </a:p>
          <a:p>
            <a:r>
              <a:rPr lang="en-US" sz="1800"/>
              <a:t>Брови</a:t>
            </a:r>
          </a:p>
          <a:p>
            <a:r>
              <a:rPr lang="en-US" sz="1800"/>
              <a:t>Густые ресницы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011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2400" b="1" dirty="0" err="1"/>
              <a:t>Макияж</a:t>
            </a:r>
            <a:r>
              <a:rPr lang="en-US" sz="2400" b="1" dirty="0"/>
              <a:t>  </a:t>
            </a:r>
            <a:r>
              <a:rPr lang="en-US" sz="2400" b="1" dirty="0" err="1"/>
              <a:t>Деловой</a:t>
            </a:r>
            <a:r>
              <a:rPr lang="en-US" sz="1400" b="1" dirty="0"/>
              <a:t>. </a:t>
            </a:r>
            <a:r>
              <a:rPr lang="en-US" sz="1400" b="1" dirty="0" err="1"/>
              <a:t>Основы</a:t>
            </a:r>
            <a:r>
              <a:rPr lang="en-US" sz="1400" b="1" dirty="0"/>
              <a:t> </a:t>
            </a:r>
            <a:r>
              <a:rPr lang="en-US" sz="1400" b="1" dirty="0" err="1"/>
              <a:t>возрастного</a:t>
            </a:r>
            <a:r>
              <a:rPr lang="en-US" sz="1400" b="1" dirty="0"/>
              <a:t> </a:t>
            </a:r>
            <a:r>
              <a:rPr lang="en-US" sz="1400" b="1" dirty="0" err="1"/>
              <a:t>макияж</a:t>
            </a:r>
            <a:r>
              <a:rPr lang="en-US" sz="1400" b="1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Теория</a:t>
            </a:r>
            <a:r>
              <a:rPr lang="en-US" sz="1400" dirty="0"/>
              <a:t>: </a:t>
            </a:r>
            <a:r>
              <a:rPr lang="en-US" sz="1400" dirty="0" err="1"/>
              <a:t>Схема</a:t>
            </a:r>
            <a:r>
              <a:rPr lang="en-US" sz="1400" dirty="0"/>
              <a:t> </a:t>
            </a:r>
            <a:r>
              <a:rPr lang="en-US" sz="1400" dirty="0" err="1"/>
              <a:t>макияжа</a:t>
            </a:r>
            <a:r>
              <a:rPr lang="en-US" sz="1400" dirty="0"/>
              <a:t> (</a:t>
            </a:r>
            <a:r>
              <a:rPr lang="en-US" sz="1400" dirty="0" err="1"/>
              <a:t>полусфера</a:t>
            </a:r>
            <a:r>
              <a:rPr lang="en-US" sz="1400" dirty="0"/>
              <a:t>, </a:t>
            </a:r>
            <a:r>
              <a:rPr lang="en-US" sz="1400" dirty="0" err="1"/>
              <a:t>закрыты</a:t>
            </a:r>
            <a:r>
              <a:rPr lang="en-US" sz="1400" dirty="0"/>
              <a:t> </a:t>
            </a:r>
            <a:r>
              <a:rPr lang="en-US" sz="1400" dirty="0" err="1"/>
              <a:t>банан</a:t>
            </a:r>
            <a:r>
              <a:rPr lang="en-US" sz="1400" dirty="0"/>
              <a:t>) – </a:t>
            </a:r>
            <a:r>
              <a:rPr lang="en-US" sz="1400" dirty="0" err="1"/>
              <a:t>facechart</a:t>
            </a:r>
            <a:r>
              <a:rPr lang="en-US" sz="1400" dirty="0"/>
              <a:t> , </a:t>
            </a:r>
            <a:r>
              <a:rPr lang="en-US" sz="1400" dirty="0" err="1"/>
              <a:t>отличие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других</a:t>
            </a:r>
            <a:r>
              <a:rPr lang="en-US" sz="1400" dirty="0"/>
              <a:t> </a:t>
            </a:r>
            <a:r>
              <a:rPr lang="en-US" sz="1400" dirty="0" err="1"/>
              <a:t>макияжей</a:t>
            </a:r>
            <a:r>
              <a:rPr lang="en-US" sz="1400" dirty="0"/>
              <a:t>, </a:t>
            </a:r>
            <a:r>
              <a:rPr lang="en-US" sz="1400" dirty="0" err="1"/>
              <a:t>подбор</a:t>
            </a:r>
            <a:r>
              <a:rPr lang="en-US" sz="1400" dirty="0"/>
              <a:t> </a:t>
            </a:r>
            <a:r>
              <a:rPr lang="en-US" sz="1400" dirty="0" err="1"/>
              <a:t>цветовой</a:t>
            </a:r>
            <a:r>
              <a:rPr lang="en-US" sz="1400" dirty="0"/>
              <a:t> </a:t>
            </a:r>
            <a:r>
              <a:rPr lang="en-US" sz="1400" dirty="0" err="1"/>
              <a:t>гаммы</a:t>
            </a:r>
            <a:r>
              <a:rPr lang="en-US" sz="1400" dirty="0"/>
              <a:t>. </a:t>
            </a:r>
            <a:r>
              <a:rPr lang="en-US" sz="1400" dirty="0" err="1"/>
              <a:t>Подбор</a:t>
            </a:r>
            <a:r>
              <a:rPr lang="en-US" sz="1400" dirty="0"/>
              <a:t> </a:t>
            </a:r>
            <a:r>
              <a:rPr lang="en-US" sz="1400" dirty="0" err="1"/>
              <a:t>схемы</a:t>
            </a:r>
            <a:r>
              <a:rPr lang="en-US" sz="1400" dirty="0"/>
              <a:t> </a:t>
            </a:r>
            <a:r>
              <a:rPr lang="en-US" sz="1400" dirty="0" err="1"/>
              <a:t>растушевки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различных</a:t>
            </a:r>
            <a:r>
              <a:rPr lang="en-US" sz="1400" dirty="0"/>
              <a:t> </a:t>
            </a:r>
            <a:r>
              <a:rPr lang="en-US" sz="1400" dirty="0" err="1"/>
              <a:t>видов</a:t>
            </a:r>
            <a:r>
              <a:rPr lang="en-US" sz="1400" dirty="0"/>
              <a:t> </a:t>
            </a:r>
            <a:r>
              <a:rPr lang="en-US" sz="1400" dirty="0" err="1"/>
              <a:t>глаз</a:t>
            </a:r>
            <a:r>
              <a:rPr lang="en-US" sz="1400" dirty="0"/>
              <a:t> (с </a:t>
            </a:r>
            <a:r>
              <a:rPr lang="en-US" sz="1400" dirty="0" err="1"/>
              <a:t>большим</a:t>
            </a:r>
            <a:r>
              <a:rPr lang="en-US" sz="1400" dirty="0"/>
              <a:t>, </a:t>
            </a:r>
            <a:r>
              <a:rPr lang="en-US" sz="1400" dirty="0" err="1"/>
              <a:t>маленьким</a:t>
            </a:r>
            <a:r>
              <a:rPr lang="en-US" sz="1400" dirty="0"/>
              <a:t>, </a:t>
            </a:r>
            <a:r>
              <a:rPr lang="en-US" sz="1400" dirty="0" err="1"/>
              <a:t>нависшим</a:t>
            </a:r>
            <a:r>
              <a:rPr lang="en-US" sz="1400" dirty="0"/>
              <a:t>, </a:t>
            </a:r>
            <a:r>
              <a:rPr lang="en-US" sz="1400" dirty="0" err="1"/>
              <a:t>плоским</a:t>
            </a:r>
            <a:r>
              <a:rPr lang="en-US" sz="1400" dirty="0"/>
              <a:t> </a:t>
            </a:r>
            <a:r>
              <a:rPr lang="en-US" sz="1400" dirty="0" err="1"/>
              <a:t>веком</a:t>
            </a:r>
            <a:r>
              <a:rPr lang="en-US" sz="1400" dirty="0"/>
              <a:t>). </a:t>
            </a:r>
            <a:r>
              <a:rPr lang="en-US" sz="1400" dirty="0" err="1"/>
              <a:t>Практика</a:t>
            </a:r>
            <a:r>
              <a:rPr lang="en-US" sz="1400" dirty="0"/>
              <a:t>: </a:t>
            </a:r>
            <a:r>
              <a:rPr lang="en-US" sz="1400" dirty="0" err="1"/>
              <a:t>отработка</a:t>
            </a:r>
            <a:r>
              <a:rPr lang="en-US" sz="1400" dirty="0"/>
              <a:t> 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моделях</a:t>
            </a:r>
            <a:r>
              <a:rPr lang="en-US" sz="1400" b="1" dirty="0"/>
              <a:t> 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800" dirty="0"/>
              <a:t>Матовость</a:t>
            </a:r>
          </a:p>
          <a:p>
            <a:r>
              <a:rPr lang="ru-RU" sz="1800" dirty="0"/>
              <a:t>Четкость</a:t>
            </a:r>
          </a:p>
          <a:p>
            <a:r>
              <a:rPr lang="ru-RU" sz="1800" dirty="0"/>
              <a:t>Черно-белый или бежево-коричневый</a:t>
            </a:r>
          </a:p>
          <a:p>
            <a:r>
              <a:rPr lang="ru-RU" sz="1800" dirty="0"/>
              <a:t>Брови</a:t>
            </a:r>
          </a:p>
          <a:p>
            <a:r>
              <a:rPr lang="ru-RU" sz="1800" dirty="0"/>
              <a:t>Натуральный цвет помады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624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2400" b="1" dirty="0" err="1"/>
              <a:t>Макияж</a:t>
            </a:r>
            <a:r>
              <a:rPr lang="en-US" sz="2400" b="1" dirty="0"/>
              <a:t> Smoky eyes</a:t>
            </a:r>
            <a:r>
              <a:rPr lang="en-US" sz="1400" b="1" dirty="0"/>
              <a:t>, </a:t>
            </a:r>
            <a:r>
              <a:rPr lang="en-US" sz="1400" b="1" dirty="0" err="1"/>
              <a:t>карандашная</a:t>
            </a:r>
            <a:r>
              <a:rPr lang="en-US" sz="1400" b="1" dirty="0"/>
              <a:t> и </a:t>
            </a:r>
            <a:r>
              <a:rPr lang="en-US" sz="1400" b="1" dirty="0" err="1"/>
              <a:t>гелевая</a:t>
            </a:r>
            <a:r>
              <a:rPr lang="en-US" sz="1400" b="1" dirty="0"/>
              <a:t> </a:t>
            </a:r>
            <a:r>
              <a:rPr lang="en-US" sz="1400" b="1" dirty="0" err="1"/>
              <a:t>техника</a:t>
            </a:r>
            <a:r>
              <a:rPr lang="en-US" sz="1400" b="1" dirty="0"/>
              <a:t> с  </a:t>
            </a:r>
            <a:r>
              <a:rPr lang="en-US" sz="1400" b="1" dirty="0" err="1"/>
              <a:t>использованием</a:t>
            </a:r>
            <a:r>
              <a:rPr lang="en-US" sz="1400" b="1" dirty="0"/>
              <a:t> </a:t>
            </a:r>
            <a:r>
              <a:rPr lang="en-US" sz="1400" b="1" dirty="0" err="1"/>
              <a:t>цветных</a:t>
            </a:r>
            <a:r>
              <a:rPr lang="en-US" sz="1400" b="1" dirty="0"/>
              <a:t> </a:t>
            </a:r>
            <a:r>
              <a:rPr lang="en-US" sz="1400" b="1" dirty="0" err="1"/>
              <a:t>пигментов</a:t>
            </a:r>
            <a:r>
              <a:rPr lang="en-US" sz="1400" b="1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Теория</a:t>
            </a:r>
            <a:r>
              <a:rPr lang="en-US" sz="1400" dirty="0"/>
              <a:t>: </a:t>
            </a:r>
            <a:r>
              <a:rPr lang="en-US" sz="1400" dirty="0" err="1"/>
              <a:t>Схема</a:t>
            </a:r>
            <a:r>
              <a:rPr lang="en-US" sz="1400" dirty="0"/>
              <a:t> </a:t>
            </a:r>
            <a:r>
              <a:rPr lang="en-US" sz="1400" dirty="0" err="1"/>
              <a:t>макияжа</a:t>
            </a:r>
            <a:r>
              <a:rPr lang="en-US" sz="1400" dirty="0"/>
              <a:t> </a:t>
            </a:r>
            <a:r>
              <a:rPr lang="en-US" sz="1400" dirty="0" err="1"/>
              <a:t>горизонтальная</a:t>
            </a:r>
            <a:r>
              <a:rPr lang="en-US" sz="1400" dirty="0"/>
              <a:t> (</a:t>
            </a:r>
            <a:r>
              <a:rPr lang="en-US" sz="1400" dirty="0" err="1"/>
              <a:t>слоеный</a:t>
            </a:r>
            <a:r>
              <a:rPr lang="en-US" sz="1400" dirty="0"/>
              <a:t> </a:t>
            </a:r>
            <a:r>
              <a:rPr lang="en-US" sz="1400" dirty="0" err="1"/>
              <a:t>пирог</a:t>
            </a:r>
            <a:r>
              <a:rPr lang="en-US" sz="1400" dirty="0"/>
              <a:t>) – </a:t>
            </a:r>
            <a:r>
              <a:rPr lang="en-US" sz="1400" dirty="0" err="1"/>
              <a:t>facechart</a:t>
            </a:r>
            <a:r>
              <a:rPr lang="en-US" sz="1400" dirty="0"/>
              <a:t> , </a:t>
            </a:r>
            <a:r>
              <a:rPr lang="en-US" sz="1400" dirty="0" err="1"/>
              <a:t>отличие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других</a:t>
            </a:r>
            <a:r>
              <a:rPr lang="en-US" sz="1400" dirty="0"/>
              <a:t> </a:t>
            </a:r>
            <a:r>
              <a:rPr lang="en-US" sz="1400" dirty="0" err="1"/>
              <a:t>макияжей</a:t>
            </a:r>
            <a:r>
              <a:rPr lang="en-US" sz="1400" dirty="0"/>
              <a:t>, </a:t>
            </a:r>
            <a:r>
              <a:rPr lang="en-US" sz="1400" dirty="0" err="1"/>
              <a:t>подбор</a:t>
            </a:r>
            <a:r>
              <a:rPr lang="en-US" sz="1400" dirty="0"/>
              <a:t> </a:t>
            </a:r>
            <a:r>
              <a:rPr lang="en-US" sz="1400" dirty="0" err="1"/>
              <a:t>цветовой</a:t>
            </a:r>
            <a:r>
              <a:rPr lang="en-US" sz="1400" dirty="0"/>
              <a:t> </a:t>
            </a:r>
            <a:r>
              <a:rPr lang="en-US" sz="1400" dirty="0" err="1"/>
              <a:t>гаммы</a:t>
            </a:r>
            <a:r>
              <a:rPr lang="en-US" sz="1400" dirty="0"/>
              <a:t>, </a:t>
            </a:r>
            <a:r>
              <a:rPr lang="en-US" sz="1400" dirty="0" err="1"/>
              <a:t>гелевые</a:t>
            </a:r>
            <a:r>
              <a:rPr lang="en-US" sz="1400" dirty="0"/>
              <a:t> </a:t>
            </a:r>
            <a:r>
              <a:rPr lang="en-US" sz="1400" dirty="0" err="1"/>
              <a:t>текстуры</a:t>
            </a:r>
            <a:r>
              <a:rPr lang="en-US" sz="1400" dirty="0"/>
              <a:t> +</a:t>
            </a:r>
            <a:r>
              <a:rPr lang="en-US" sz="1400" dirty="0" err="1"/>
              <a:t>Практика</a:t>
            </a:r>
            <a:r>
              <a:rPr lang="en-US" sz="1400" dirty="0"/>
              <a:t>: </a:t>
            </a:r>
            <a:r>
              <a:rPr lang="en-US" sz="1400" dirty="0" err="1"/>
              <a:t>отработка</a:t>
            </a:r>
            <a:r>
              <a:rPr lang="en-US" sz="1400" dirty="0"/>
              <a:t> 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моделях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r="10727" b="-2"/>
          <a:stretch/>
        </p:blipFill>
        <p:spPr>
          <a:xfrm rot="16200000">
            <a:off x="4986528" y="-347472"/>
            <a:ext cx="6858000" cy="7552944"/>
          </a:xfrm>
          <a:prstGeom prst="rect">
            <a:avLst/>
          </a:prstGeom>
          <a:effec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Акцент на глаза</a:t>
            </a:r>
          </a:p>
          <a:p>
            <a:r>
              <a:rPr lang="en-US" sz="1800"/>
              <a:t>Бледные губы</a:t>
            </a:r>
          </a:p>
          <a:p>
            <a:r>
              <a:rPr lang="en-US" sz="1800"/>
              <a:t>Контуринг</a:t>
            </a:r>
          </a:p>
          <a:p>
            <a:r>
              <a:rPr lang="en-US" sz="1800"/>
              <a:t>Четкие брови</a:t>
            </a:r>
          </a:p>
        </p:txBody>
      </p:sp>
    </p:spTree>
    <p:extLst>
      <p:ext uri="{BB962C8B-B14F-4D97-AF65-F5344CB8AC3E}">
        <p14:creationId xmlns:p14="http://schemas.microsoft.com/office/powerpoint/2010/main" val="72405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sz="2400" b="1" dirty="0" err="1"/>
              <a:t>Макияж</a:t>
            </a:r>
            <a:r>
              <a:rPr lang="en-US" sz="2400" b="1" dirty="0"/>
              <a:t> </a:t>
            </a:r>
            <a:r>
              <a:rPr lang="en-US" sz="2400" b="1" dirty="0" err="1"/>
              <a:t>Классический</a:t>
            </a:r>
            <a:r>
              <a:rPr lang="en-US" sz="2400" b="1" dirty="0"/>
              <a:t> </a:t>
            </a:r>
            <a:r>
              <a:rPr lang="en-US" sz="2400" b="1" dirty="0" err="1"/>
              <a:t>свадебный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1400" dirty="0" err="1"/>
              <a:t>Теория</a:t>
            </a:r>
            <a:r>
              <a:rPr lang="en-US" sz="1400" dirty="0"/>
              <a:t>: </a:t>
            </a:r>
            <a:r>
              <a:rPr lang="en-US" sz="1400" dirty="0" err="1"/>
              <a:t>Схема</a:t>
            </a:r>
            <a:r>
              <a:rPr lang="en-US" sz="1400" dirty="0"/>
              <a:t> </a:t>
            </a:r>
            <a:r>
              <a:rPr lang="en-US" sz="1400" dirty="0" err="1"/>
              <a:t>макияжа</a:t>
            </a:r>
            <a:r>
              <a:rPr lang="en-US" sz="1400" dirty="0"/>
              <a:t> (</a:t>
            </a:r>
            <a:r>
              <a:rPr lang="en-US" sz="1400" dirty="0" err="1"/>
              <a:t>полусфера</a:t>
            </a:r>
            <a:r>
              <a:rPr lang="en-US" sz="1400" dirty="0"/>
              <a:t>, </a:t>
            </a:r>
            <a:r>
              <a:rPr lang="en-US" sz="1400" dirty="0" err="1"/>
              <a:t>закрыты</a:t>
            </a:r>
            <a:r>
              <a:rPr lang="en-US" sz="1400" dirty="0"/>
              <a:t> </a:t>
            </a:r>
            <a:r>
              <a:rPr lang="en-US" sz="1400" dirty="0" err="1"/>
              <a:t>банан</a:t>
            </a:r>
            <a:r>
              <a:rPr lang="en-US" sz="1400" dirty="0"/>
              <a:t>) – </a:t>
            </a:r>
            <a:r>
              <a:rPr lang="en-US" sz="1400" dirty="0" err="1"/>
              <a:t>facechart</a:t>
            </a:r>
            <a:r>
              <a:rPr lang="en-US" sz="1400" dirty="0"/>
              <a:t> </a:t>
            </a:r>
            <a:r>
              <a:rPr lang="en-US" sz="1400" dirty="0" err="1"/>
              <a:t>Все</a:t>
            </a:r>
            <a:r>
              <a:rPr lang="en-US" sz="1400" dirty="0"/>
              <a:t> о </a:t>
            </a:r>
            <a:r>
              <a:rPr lang="en-US" sz="1400" dirty="0" err="1"/>
              <a:t>свадьбе</a:t>
            </a:r>
            <a:r>
              <a:rPr lang="en-US" sz="1400" dirty="0"/>
              <a:t>: </a:t>
            </a:r>
            <a:r>
              <a:rPr lang="en-US" sz="1400" dirty="0" err="1"/>
              <a:t>Основы</a:t>
            </a:r>
            <a:r>
              <a:rPr lang="en-US" sz="1400" dirty="0"/>
              <a:t> </a:t>
            </a:r>
            <a:r>
              <a:rPr lang="en-US" sz="1400" dirty="0" err="1"/>
              <a:t>стилистики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свадьбы</a:t>
            </a:r>
            <a:r>
              <a:rPr lang="en-US" sz="1400" dirty="0"/>
              <a:t>, </a:t>
            </a:r>
            <a:r>
              <a:rPr lang="en-US" sz="1400" dirty="0" err="1"/>
              <a:t>примеры</a:t>
            </a:r>
            <a:r>
              <a:rPr lang="en-US" sz="1400" dirty="0"/>
              <a:t>. </a:t>
            </a:r>
            <a:r>
              <a:rPr lang="en-US" sz="1400" dirty="0" err="1"/>
              <a:t>Цветовая</a:t>
            </a:r>
            <a:r>
              <a:rPr lang="en-US" sz="1400" dirty="0"/>
              <a:t> </a:t>
            </a:r>
            <a:r>
              <a:rPr lang="en-US" sz="1400" dirty="0" err="1"/>
              <a:t>гамма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свадьбы</a:t>
            </a:r>
            <a:r>
              <a:rPr lang="en-US" sz="1400" dirty="0"/>
              <a:t>. </a:t>
            </a:r>
            <a:r>
              <a:rPr lang="en-US" sz="1400" dirty="0" err="1"/>
              <a:t>Идеальные</a:t>
            </a:r>
            <a:r>
              <a:rPr lang="en-US" sz="1400" dirty="0"/>
              <a:t> </a:t>
            </a:r>
            <a:r>
              <a:rPr lang="en-US" sz="1400" dirty="0" err="1"/>
              <a:t>сочетания</a:t>
            </a:r>
            <a:r>
              <a:rPr lang="en-US" sz="1400" dirty="0"/>
              <a:t>. </a:t>
            </a:r>
            <a:r>
              <a:rPr lang="en-US" sz="1400" dirty="0" err="1"/>
              <a:t>Работа</a:t>
            </a:r>
            <a:r>
              <a:rPr lang="en-US" sz="1400" dirty="0"/>
              <a:t> с </a:t>
            </a:r>
            <a:r>
              <a:rPr lang="en-US" sz="1400" dirty="0" err="1"/>
              <a:t>фурнитурой</a:t>
            </a:r>
            <a:r>
              <a:rPr lang="en-US" sz="1400" dirty="0"/>
              <a:t> – </a:t>
            </a:r>
            <a:r>
              <a:rPr lang="en-US" sz="1400" dirty="0" err="1"/>
              <a:t>стразы</a:t>
            </a:r>
            <a:r>
              <a:rPr lang="en-US" sz="1400" dirty="0"/>
              <a:t>, </a:t>
            </a:r>
            <a:r>
              <a:rPr lang="en-US" sz="1400" dirty="0" err="1"/>
              <a:t>ресницы</a:t>
            </a:r>
            <a:r>
              <a:rPr lang="en-US" sz="1400" dirty="0"/>
              <a:t>. +</a:t>
            </a:r>
            <a:r>
              <a:rPr lang="en-US" sz="1400" dirty="0" err="1"/>
              <a:t>Практика</a:t>
            </a:r>
            <a:r>
              <a:rPr lang="en-US" sz="1400" dirty="0"/>
              <a:t>: </a:t>
            </a:r>
            <a:r>
              <a:rPr lang="en-US" sz="1400" dirty="0" err="1"/>
              <a:t>отработка</a:t>
            </a:r>
            <a:r>
              <a:rPr lang="en-US" sz="1400" dirty="0"/>
              <a:t> 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моделях</a:t>
            </a:r>
            <a:r>
              <a:rPr lang="en-US" sz="1400" dirty="0"/>
              <a:t> 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r="-2" b="3512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800" dirty="0"/>
              <a:t>Нежность </a:t>
            </a:r>
          </a:p>
          <a:p>
            <a:r>
              <a:rPr lang="ru-RU" sz="1800" dirty="0"/>
              <a:t>Цветные румяна</a:t>
            </a:r>
          </a:p>
          <a:p>
            <a:r>
              <a:rPr lang="ru-RU" sz="1800" dirty="0"/>
              <a:t>Мягкая бровь</a:t>
            </a:r>
          </a:p>
          <a:p>
            <a:r>
              <a:rPr lang="ru-RU" sz="1800" dirty="0"/>
              <a:t>Пастельные тона</a:t>
            </a:r>
          </a:p>
          <a:p>
            <a:r>
              <a:rPr lang="ru-RU" sz="1800" dirty="0"/>
              <a:t>Легкий </a:t>
            </a:r>
            <a:r>
              <a:rPr lang="ru-RU" sz="1800" dirty="0" err="1"/>
              <a:t>контуринг</a:t>
            </a:r>
            <a:endParaRPr lang="ru-RU" sz="1800" dirty="0"/>
          </a:p>
          <a:p>
            <a:r>
              <a:rPr lang="ru-RU" sz="1800" dirty="0" err="1"/>
              <a:t>Шиммеры</a:t>
            </a:r>
            <a:r>
              <a:rPr lang="ru-RU" sz="1800" dirty="0"/>
              <a:t> и </a:t>
            </a:r>
            <a:r>
              <a:rPr lang="ru-RU" sz="1800" dirty="0" err="1"/>
              <a:t>хайлайтеры</a:t>
            </a:r>
            <a:endParaRPr lang="ru-RU" sz="1800" dirty="0"/>
          </a:p>
          <a:p>
            <a:r>
              <a:rPr lang="ru-RU" sz="1800" dirty="0"/>
              <a:t>Пигменты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202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400" b="1" dirty="0" err="1"/>
              <a:t>Макияж</a:t>
            </a:r>
            <a:r>
              <a:rPr lang="en-US" sz="2400" b="1" dirty="0"/>
              <a:t> </a:t>
            </a:r>
            <a:r>
              <a:rPr lang="en-US" sz="2400" b="1" dirty="0" err="1"/>
              <a:t>Цветной</a:t>
            </a:r>
            <a:r>
              <a:rPr lang="en-US" sz="2400" b="1" dirty="0"/>
              <a:t> </a:t>
            </a:r>
            <a:r>
              <a:rPr lang="en-US" sz="1400" b="1" dirty="0"/>
              <a:t>– </a:t>
            </a:r>
            <a:r>
              <a:rPr lang="en-US" sz="1400" b="1" dirty="0" err="1"/>
              <a:t>основы</a:t>
            </a:r>
            <a:r>
              <a:rPr lang="en-US" sz="1400" b="1" dirty="0"/>
              <a:t> </a:t>
            </a:r>
            <a:r>
              <a:rPr lang="en-US" sz="1400" b="1" dirty="0" err="1"/>
              <a:t>карандашной</a:t>
            </a:r>
            <a:r>
              <a:rPr lang="en-US" sz="1400" b="1" dirty="0"/>
              <a:t> </a:t>
            </a:r>
            <a:r>
              <a:rPr lang="en-US" sz="1400" b="1" dirty="0" err="1"/>
              <a:t>техники</a:t>
            </a:r>
            <a:r>
              <a:rPr lang="en-US" sz="1400" b="1" dirty="0"/>
              <a:t>, </a:t>
            </a:r>
            <a:r>
              <a:rPr lang="en-US" sz="1400" b="1" dirty="0" err="1"/>
              <a:t>колористика</a:t>
            </a:r>
            <a:r>
              <a:rPr lang="en-US" sz="1400" b="1" dirty="0"/>
              <a:t> </a:t>
            </a:r>
            <a:r>
              <a:rPr lang="en-US" sz="1400" b="1" dirty="0" err="1"/>
              <a:t>на</a:t>
            </a:r>
            <a:r>
              <a:rPr lang="en-US" sz="1400" b="1" dirty="0"/>
              <a:t> </a:t>
            </a:r>
            <a:r>
              <a:rPr lang="en-US" sz="1400" b="1" dirty="0" err="1"/>
              <a:t>практике</a:t>
            </a:r>
            <a:r>
              <a:rPr lang="en-US" sz="1400" b="1" dirty="0"/>
              <a:t>, </a:t>
            </a:r>
            <a:r>
              <a:rPr lang="en-US" sz="1400" b="1" dirty="0" err="1"/>
              <a:t>подбор</a:t>
            </a:r>
            <a:r>
              <a:rPr lang="en-US" sz="1400" b="1" dirty="0"/>
              <a:t> </a:t>
            </a:r>
            <a:r>
              <a:rPr lang="en-US" sz="1400" b="1" dirty="0" err="1"/>
              <a:t>цветов</a:t>
            </a:r>
            <a:r>
              <a:rPr lang="en-US" sz="1400" b="1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Теория</a:t>
            </a:r>
            <a:r>
              <a:rPr lang="en-US" sz="1400" dirty="0"/>
              <a:t>: </a:t>
            </a:r>
            <a:r>
              <a:rPr lang="en-US" sz="1400" dirty="0" err="1"/>
              <a:t>Схема</a:t>
            </a:r>
            <a:r>
              <a:rPr lang="en-US" sz="1400" dirty="0"/>
              <a:t> </a:t>
            </a:r>
            <a:r>
              <a:rPr lang="en-US" sz="1400" dirty="0" err="1"/>
              <a:t>макияжа</a:t>
            </a:r>
            <a:r>
              <a:rPr lang="en-US" sz="1400" dirty="0"/>
              <a:t> </a:t>
            </a:r>
            <a:r>
              <a:rPr lang="en-US" sz="1400" dirty="0" err="1"/>
              <a:t>вертикальная</a:t>
            </a:r>
            <a:r>
              <a:rPr lang="en-US" sz="1400" dirty="0"/>
              <a:t> – </a:t>
            </a:r>
            <a:r>
              <a:rPr lang="en-US" sz="1400" dirty="0" err="1"/>
              <a:t>facechart</a:t>
            </a:r>
            <a:r>
              <a:rPr lang="en-US" sz="1400" dirty="0"/>
              <a:t> </a:t>
            </a:r>
            <a:r>
              <a:rPr lang="en-US" sz="1400" dirty="0" err="1"/>
              <a:t>Колористика</a:t>
            </a:r>
            <a:r>
              <a:rPr lang="en-US" sz="1400" dirty="0"/>
              <a:t> и </a:t>
            </a:r>
            <a:r>
              <a:rPr lang="en-US" sz="1400" dirty="0" err="1"/>
              <a:t>цвета</a:t>
            </a:r>
            <a:r>
              <a:rPr lang="en-US" sz="1400" dirty="0"/>
              <a:t>, </a:t>
            </a:r>
            <a:r>
              <a:rPr lang="en-US" sz="1400" dirty="0" err="1"/>
              <a:t>которые</a:t>
            </a:r>
            <a:r>
              <a:rPr lang="en-US" sz="1400" dirty="0"/>
              <a:t> к </a:t>
            </a:r>
            <a:r>
              <a:rPr lang="en-US" sz="1400" dirty="0" err="1"/>
              <a:t>лицу</a:t>
            </a:r>
            <a:r>
              <a:rPr lang="en-US" sz="1400" dirty="0"/>
              <a:t>. </a:t>
            </a:r>
            <a:r>
              <a:rPr lang="en-US" sz="1400" dirty="0" err="1"/>
              <a:t>Основы</a:t>
            </a:r>
            <a:r>
              <a:rPr lang="en-US" sz="1400" dirty="0"/>
              <a:t> </a:t>
            </a:r>
            <a:r>
              <a:rPr lang="en-US" sz="1400" dirty="0" err="1"/>
              <a:t>карандашной</a:t>
            </a:r>
            <a:r>
              <a:rPr lang="en-US" sz="1400" dirty="0"/>
              <a:t> </a:t>
            </a:r>
            <a:r>
              <a:rPr lang="en-US" sz="1400" dirty="0" err="1"/>
              <a:t>техники</a:t>
            </a:r>
            <a:r>
              <a:rPr lang="en-US" sz="1400" dirty="0"/>
              <a:t> +</a:t>
            </a:r>
            <a:r>
              <a:rPr lang="en-US" sz="1400" dirty="0" err="1"/>
              <a:t>Практика</a:t>
            </a:r>
            <a:r>
              <a:rPr lang="en-US" sz="1400" dirty="0"/>
              <a:t>: </a:t>
            </a:r>
            <a:r>
              <a:rPr lang="en-US" sz="1400" dirty="0" err="1"/>
              <a:t>отработка</a:t>
            </a:r>
            <a:r>
              <a:rPr lang="en-US" sz="1400" dirty="0"/>
              <a:t> 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моделях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5" r="5274" b="-2"/>
          <a:stretch/>
        </p:blipFill>
        <p:spPr>
          <a:xfrm rot="5400000">
            <a:off x="4986528" y="-347472"/>
            <a:ext cx="6858000" cy="7552944"/>
          </a:xfrm>
          <a:prstGeom prst="rect">
            <a:avLst/>
          </a:prstGeom>
          <a:effec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800" dirty="0"/>
              <a:t>Карандашная техника</a:t>
            </a:r>
          </a:p>
          <a:p>
            <a:r>
              <a:rPr lang="ru-RU" sz="1800" dirty="0"/>
              <a:t>Яркость и насыщенность перехода из цвета в цвет</a:t>
            </a:r>
          </a:p>
          <a:p>
            <a:r>
              <a:rPr lang="ru-RU" sz="1800" dirty="0"/>
              <a:t>Сочетание цветов по колориту</a:t>
            </a:r>
          </a:p>
          <a:p>
            <a:r>
              <a:rPr lang="ru-RU" sz="1800" dirty="0"/>
              <a:t>Креативность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913135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698</Words>
  <Application>Microsoft Office PowerPoint</Application>
  <PresentationFormat>Широкоэкранный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Авторский курс по визажу Юлианы Олеговны Кальван. </vt:lpstr>
      <vt:lpstr>Вы научитесь:  </vt:lpstr>
      <vt:lpstr>Теоретическая часть</vt:lpstr>
      <vt:lpstr>Макияж NUDE основы анатомической коррекции и контуринга. Теория: Схема макияжа (полусфера, закрыты банан) – facechart , Разбор светового пятна. + Практика отработка  на моделях, постановка руки, профессиональные приемы.</vt:lpstr>
      <vt:lpstr> Макияж с акцентом на губы, обьемная техника макияжа губ и идеальная стрелка. Теория: Схема макияжа (открытый банан), объемная техника для макияжа губ, facechart . Стрелки – форма стрелок, схема, приемы нанесения, текстуры. + Практика: отработка  на моделях </vt:lpstr>
      <vt:lpstr>Макияж  Деловой. Основы возрастного макияж. Теория: Схема макияжа (полусфера, закрыты банан) – facechart , отличие от других макияжей, подбор цветовой гаммы. Подбор схемы растушевки для различных видов глаз (с большим, маленьким, нависшим, плоским веком). Практика: отработка  на моделях  </vt:lpstr>
      <vt:lpstr>Макияж Smoky eyes, карандашная и гелевая техника с  использованием цветных пигментов. Теория: Схема макияжа горизонтальная (слоеный пирог) – facechart , отличие от других макияжей, подбор цветовой гаммы, гелевые текстуры +Практика: отработка  на моделях  </vt:lpstr>
      <vt:lpstr>Макияж Классический свадебный. Теория: Схема макияжа (полусфера, закрыты банан) – facechart Все о свадьбе: Основы стилистики для свадьбы, примеры. Цветовая гамма для свадьбы. Идеальные сочетания. Работа с фурнитурой – стразы, ресницы. +Практика: отработка  на моделях  </vt:lpstr>
      <vt:lpstr>Макияж Цветной – основы карандашной техники, колористика на практике, подбор цветов. Теория: Схема макияжа вертикальная – facechart Колористика и цвета, которые к лицу. Основы карандашной техники +Практика: отработка  на моделях </vt:lpstr>
      <vt:lpstr>Макияж  Клубный, основы карандашной техники, работа с блестками и пигментами. Теория: Схема макияжа вертикальная – facechart Колористика и цвета, которые к лицу. Основы карандашной техники. Спецэффекты +Практика: отработка  на моделях  </vt:lpstr>
      <vt:lpstr>Макияж Восточный, работа с диагональю и цветом.  Теория: Схема макияжа диагональная – facechart Колористика подбор цвета. Основы карандашной техники +Практика: отработка  на моделях.</vt:lpstr>
      <vt:lpstr>Экзамен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Авторский курс по визажу Юлианы Олеговны Кальван. </dc:title>
  <dc:creator>Asus</dc:creator>
  <cp:lastModifiedBy>Asus</cp:lastModifiedBy>
  <cp:revision>24</cp:revision>
  <dcterms:created xsi:type="dcterms:W3CDTF">2017-03-29T11:39:28Z</dcterms:created>
  <dcterms:modified xsi:type="dcterms:W3CDTF">2017-03-29T13:10:08Z</dcterms:modified>
</cp:coreProperties>
</file>